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9" r:id="rId4"/>
    <p:sldId id="277" r:id="rId5"/>
    <p:sldId id="260" r:id="rId6"/>
    <p:sldId id="261" r:id="rId7"/>
    <p:sldId id="262" r:id="rId8"/>
    <p:sldId id="290" r:id="rId9"/>
    <p:sldId id="263" r:id="rId10"/>
    <p:sldId id="267" r:id="rId11"/>
    <p:sldId id="268" r:id="rId12"/>
    <p:sldId id="287" r:id="rId13"/>
    <p:sldId id="258" r:id="rId14"/>
    <p:sldId id="259" r:id="rId15"/>
    <p:sldId id="285" r:id="rId16"/>
    <p:sldId id="305" r:id="rId17"/>
    <p:sldId id="302" r:id="rId18"/>
    <p:sldId id="300" r:id="rId19"/>
    <p:sldId id="286" r:id="rId20"/>
    <p:sldId id="304" r:id="rId21"/>
    <p:sldId id="278" r:id="rId22"/>
    <p:sldId id="291" r:id="rId23"/>
    <p:sldId id="292" r:id="rId24"/>
    <p:sldId id="270" r:id="rId25"/>
    <p:sldId id="295" r:id="rId26"/>
    <p:sldId id="296" r:id="rId27"/>
    <p:sldId id="297" r:id="rId28"/>
    <p:sldId id="298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26836" y="5195108"/>
            <a:ext cx="11529567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전투 외적인 </a:t>
            </a:r>
            <a:r>
              <a:rPr lang="ko-KR" altLang="en-US" sz="1800" b="1" dirty="0">
                <a:latin typeface="+mn-ea"/>
              </a:rPr>
              <a:t>불편한 요소들을 제거해 </a:t>
            </a:r>
            <a:r>
              <a:rPr lang="ko-KR" altLang="en-US" sz="1800" dirty="0">
                <a:latin typeface="+mn-ea"/>
              </a:rPr>
              <a:t>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전투 시뮬레이터 시리즈와 달리 </a:t>
            </a:r>
            <a:r>
              <a:rPr lang="ko-KR" altLang="en-US" sz="1800" b="1" dirty="0">
                <a:latin typeface="+mn-ea"/>
              </a:rPr>
              <a:t>직접 캐릭터를 조종하며 </a:t>
            </a:r>
            <a:r>
              <a:rPr lang="ko-KR" altLang="en-US" sz="1800" dirty="0">
                <a:latin typeface="+mn-ea"/>
              </a:rPr>
              <a:t>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271545" y="574589"/>
            <a:ext cx="3245547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>
                <a:effectLst/>
                <a:latin typeface="+mn-ea"/>
              </a:rPr>
              <a:t>타 게임과의 차이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076776"/>
            <a:ext cx="10960683" cy="39246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+mn-ea"/>
              </a:rPr>
              <a:t>★ 부족한 </a:t>
            </a:r>
            <a:r>
              <a:rPr lang="en-US" altLang="ko-KR" sz="2200" dirty="0">
                <a:latin typeface="+mn-ea"/>
              </a:rPr>
              <a:t>DirectX12</a:t>
            </a:r>
            <a:r>
              <a:rPr lang="ko-KR" altLang="en-US" sz="2200" dirty="0">
                <a:latin typeface="+mn-ea"/>
              </a:rPr>
              <a:t> 지식은</a:t>
            </a:r>
            <a:r>
              <a:rPr lang="en-US" altLang="ko-KR" sz="2200" dirty="0">
                <a:latin typeface="+mn-ea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책과 </a:t>
            </a:r>
            <a:r>
              <a:rPr lang="en-US" altLang="ko-KR" sz="1800" b="1" dirty="0"/>
              <a:t>e-class</a:t>
            </a:r>
            <a:r>
              <a:rPr lang="ko-KR" altLang="en-US" sz="1800" b="1" dirty="0"/>
              <a:t>에 올라와 있는 공개강의를 통해 자습</a:t>
            </a:r>
            <a:r>
              <a:rPr lang="ko-KR" altLang="en-US" sz="1800" dirty="0"/>
              <a:t>을 하며 </a:t>
            </a:r>
            <a:r>
              <a:rPr lang="en-US" altLang="ko-KR" sz="1800" dirty="0"/>
              <a:t>1</a:t>
            </a:r>
            <a:r>
              <a:rPr lang="ko-KR" altLang="en-US" sz="1800" dirty="0"/>
              <a:t>주일에 한번씩 모여서 복습 예정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11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[3D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1] </a:t>
            </a:r>
            <a:r>
              <a:rPr lang="ko-KR" altLang="en-US" sz="1800" b="1" dirty="0"/>
              <a:t>부분 완료 </a:t>
            </a:r>
            <a:r>
              <a:rPr lang="ko-KR" altLang="en-US" sz="1800" dirty="0"/>
              <a:t>목표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Direct3D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기초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그래픽스 파이프라인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카메라 처리</a:t>
            </a:r>
            <a:r>
              <a:rPr lang="en-US" altLang="ko-KR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. </a:t>
            </a:r>
            <a:r>
              <a:rPr lang="ko-KR" altLang="en-US" sz="1100" b="0" i="0" dirty="0">
                <a:solidFill>
                  <a:schemeClr val="tx1">
                    <a:lumMod val="85000"/>
                  </a:schemeClr>
                </a:solidFill>
                <a:effectLst/>
                <a:latin typeface="gg sans"/>
              </a:rPr>
              <a:t>조명 처리 등등</a:t>
            </a:r>
            <a:endParaRPr lang="en-US" altLang="ko-KR" sz="1100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4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14</a:t>
            </a:r>
            <a:r>
              <a:rPr lang="ko-KR" altLang="en-US" sz="1800" b="1" dirty="0"/>
              <a:t>일까지 </a:t>
            </a:r>
            <a:r>
              <a:rPr lang="en-US" altLang="ko-KR" sz="1800" b="1" dirty="0"/>
              <a:t>[3D </a:t>
            </a:r>
            <a:r>
              <a:rPr lang="ko-KR" altLang="en-US" sz="1800" b="1" dirty="0"/>
              <a:t>게임 프로그래밍</a:t>
            </a:r>
            <a:r>
              <a:rPr lang="en-US" altLang="ko-KR" sz="1800" b="1" dirty="0"/>
              <a:t>2]</a:t>
            </a:r>
            <a:r>
              <a:rPr lang="ko-KR" altLang="en-US" sz="1800" b="1" dirty="0"/>
              <a:t> 부분 완료</a:t>
            </a:r>
            <a:r>
              <a:rPr lang="ko-KR" altLang="en-US" sz="1800" dirty="0"/>
              <a:t> 목표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텍스처링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그림자 처리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3D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캐릭터 애니메이션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충돌 처리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,DirectX </a:t>
            </a:r>
            <a:r>
              <a:rPr lang="ko-KR" altLang="en-US" sz="1100" b="0" i="0" dirty="0" err="1">
                <a:solidFill>
                  <a:srgbClr val="DBDEE1"/>
                </a:solidFill>
                <a:effectLst/>
                <a:latin typeface="gg sans"/>
              </a:rPr>
              <a:t>쉐이더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 언어 및 </a:t>
            </a:r>
            <a:r>
              <a:rPr lang="ko-KR" altLang="en-US" sz="1100" b="0" i="0" dirty="0" err="1">
                <a:solidFill>
                  <a:srgbClr val="DBDEE1"/>
                </a:solidFill>
                <a:effectLst/>
                <a:latin typeface="gg sans"/>
              </a:rPr>
              <a:t>쉐이더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 프로그래밍 기법</a:t>
            </a:r>
            <a:r>
              <a:rPr lang="en-US" altLang="ko-KR" sz="1100" b="0" i="0" dirty="0">
                <a:solidFill>
                  <a:srgbClr val="DBDEE1"/>
                </a:solidFill>
                <a:effectLst/>
                <a:latin typeface="gg sans"/>
              </a:rPr>
              <a:t>, 3D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효과 처리 등등</a:t>
            </a:r>
            <a:endParaRPr lang="en-US" altLang="ko-KR" sz="11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추후 다음 학기에 </a:t>
            </a:r>
            <a:r>
              <a:rPr lang="en-US" altLang="ko-KR" sz="1800" dirty="0"/>
              <a:t>[3D </a:t>
            </a:r>
            <a:r>
              <a:rPr lang="ko-KR" altLang="en-US" sz="1800" dirty="0"/>
              <a:t>게임 프로그래밍</a:t>
            </a:r>
            <a:r>
              <a:rPr lang="en-US" altLang="ko-KR" sz="1800" dirty="0"/>
              <a:t>1] </a:t>
            </a:r>
            <a:r>
              <a:rPr lang="ko-KR" altLang="en-US" sz="1800" dirty="0"/>
              <a:t>수업 수강 예정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582B0-BC6E-4744-B4E2-87153AB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59" y="4381880"/>
            <a:ext cx="1514325" cy="1933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C-F886-14A5-A400-8021E75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030" y="4381879"/>
            <a:ext cx="2710427" cy="19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2389"/>
              </p:ext>
            </p:extLst>
          </p:nvPr>
        </p:nvGraphicFramePr>
        <p:xfrm>
          <a:off x="417585" y="2208020"/>
          <a:ext cx="11356830" cy="41846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7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최적화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>
                          <a:latin typeface="+mn-ea"/>
                        </a:rPr>
                        <a:t>을 이용해 </a:t>
                      </a:r>
                      <a:r>
                        <a:rPr lang="ko-KR" altLang="en-US" sz="1400" dirty="0" err="1">
                          <a:latin typeface="+mn-ea"/>
                        </a:rPr>
                        <a:t>프리셋을</a:t>
                      </a:r>
                      <a:r>
                        <a:rPr lang="ko-KR" altLang="en-US" sz="1400" dirty="0">
                          <a:latin typeface="+mn-ea"/>
                        </a:rPr>
                        <a:t> 저장하고 불러오는 데이터베이스 구성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</a:rPr>
                        <a:t>Mipmapping</a:t>
                      </a:r>
                      <a:r>
                        <a:rPr lang="ko-KR" altLang="en-US" sz="1400" dirty="0">
                          <a:latin typeface="+mn-ea"/>
                        </a:rPr>
                        <a:t>을 통한 텍스처링 최적화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</a:rPr>
                        <a:t>멀티 </a:t>
                      </a:r>
                      <a:r>
                        <a:rPr lang="ko-KR" altLang="en-US" sz="1400" dirty="0" err="1">
                          <a:latin typeface="+mn-ea"/>
                        </a:rPr>
                        <a:t>스레딩을</a:t>
                      </a:r>
                      <a:r>
                        <a:rPr lang="ko-KR" altLang="en-US" sz="1400" dirty="0">
                          <a:latin typeface="+mn-ea"/>
                        </a:rPr>
                        <a:t> 통한 </a:t>
                      </a:r>
                      <a:r>
                        <a:rPr lang="ko-KR" altLang="en-US" sz="1400" dirty="0" err="1">
                          <a:latin typeface="+mn-ea"/>
                        </a:rPr>
                        <a:t>파티클</a:t>
                      </a:r>
                      <a:r>
                        <a:rPr lang="ko-KR" altLang="en-US" sz="1400" dirty="0">
                          <a:latin typeface="+mn-ea"/>
                        </a:rPr>
                        <a:t> 이펙트 최적화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99E36AC-A31D-C080-FC0E-1613281D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95" y="2049659"/>
            <a:ext cx="7739449" cy="4126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D2D3C-863A-120E-F5B5-65068F3EE8E9}"/>
              </a:ext>
            </a:extLst>
          </p:cNvPr>
          <p:cNvSpPr txBox="1"/>
          <p:nvPr/>
        </p:nvSpPr>
        <p:spPr>
          <a:xfrm>
            <a:off x="1924747" y="6247308"/>
            <a:ext cx="833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게임로직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히트 판정</a:t>
            </a:r>
            <a:r>
              <a:rPr lang="en-US" altLang="ko-KR" sz="1200" dirty="0"/>
              <a:t>, </a:t>
            </a:r>
            <a:r>
              <a:rPr lang="ko-KR" altLang="en-US" sz="1200" dirty="0"/>
              <a:t>회피 판정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판정</a:t>
            </a:r>
            <a:r>
              <a:rPr lang="en-US" altLang="ko-KR" sz="1200" dirty="0"/>
              <a:t>, </a:t>
            </a:r>
            <a:r>
              <a:rPr lang="ko-KR" altLang="en-US" sz="1200" dirty="0"/>
              <a:t>물리 연산 구현 및 오브젝트 불러오기 </a:t>
            </a:r>
          </a:p>
        </p:txBody>
      </p:sp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05 ~ 12p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13 ~ 14p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15</a:t>
            </a:r>
            <a:r>
              <a:rPr lang="en-US" altLang="ko-KR" sz="2800" b="1" dirty="0">
                <a:latin typeface="+mn-ea"/>
              </a:rPr>
              <a:t> ~ 18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3705409" y="2878686"/>
            <a:ext cx="4781182" cy="1100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latin typeface="+mn-ea"/>
                <a:ea typeface="+mn-ea"/>
              </a:rPr>
              <a:t>Q&amp;A</a:t>
            </a:r>
            <a:endParaRPr lang="ko-KR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1804</TotalTime>
  <Words>1284</Words>
  <Application>Microsoft Office PowerPoint</Application>
  <PresentationFormat>와이드스크린</PresentationFormat>
  <Paragraphs>256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78</cp:revision>
  <dcterms:created xsi:type="dcterms:W3CDTF">2023-11-04T19:16:26Z</dcterms:created>
  <dcterms:modified xsi:type="dcterms:W3CDTF">2024-01-08T12:42:55Z</dcterms:modified>
</cp:coreProperties>
</file>